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91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3" r:id="rId23"/>
    <p:sldId id="282" r:id="rId24"/>
    <p:sldId id="281" r:id="rId25"/>
    <p:sldId id="280" r:id="rId26"/>
    <p:sldId id="279" r:id="rId27"/>
    <p:sldId id="278" r:id="rId28"/>
    <p:sldId id="287" r:id="rId29"/>
    <p:sldId id="28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29" d="100"/>
          <a:sy n="29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etskiisad377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3.infourok.ru/uploads/ex/0c95/00040434-2d40325a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476673"/>
            <a:ext cx="50943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Муниципальное дошкольное образовательное учреждение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dirty="0"/>
              <a:t>детский сад комбинированного вида № 377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dirty="0"/>
              <a:t>Кировского района г. Волгограда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dirty="0"/>
              <a:t>400059, г. Волгоград, ул. им. Кирова 94а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dirty="0"/>
              <a:t>тел./факс 44-26-81 </a:t>
            </a:r>
            <a:r>
              <a:rPr lang="en-US" sz="1200" b="1" dirty="0"/>
              <a:t>E</a:t>
            </a:r>
            <a:r>
              <a:rPr lang="ru-RU" sz="1200" b="1" dirty="0"/>
              <a:t>-</a:t>
            </a:r>
            <a:r>
              <a:rPr lang="en-US" sz="1200" b="1" dirty="0"/>
              <a:t>mail</a:t>
            </a:r>
            <a:r>
              <a:rPr lang="ru-RU" sz="1200" b="1" dirty="0"/>
              <a:t>: </a:t>
            </a:r>
            <a:r>
              <a:rPr lang="en-US" sz="1200" b="1" dirty="0" err="1">
                <a:hlinkClick r:id="rId3"/>
              </a:rPr>
              <a:t>detskiisad</a:t>
            </a:r>
            <a:r>
              <a:rPr lang="ru-RU" sz="1200" b="1" dirty="0">
                <a:hlinkClick r:id="rId3"/>
              </a:rPr>
              <a:t>377@</a:t>
            </a:r>
            <a:r>
              <a:rPr lang="en-US" sz="1200" b="1" dirty="0">
                <a:hlinkClick r:id="rId3"/>
              </a:rPr>
              <a:t>mail</a:t>
            </a:r>
            <a:r>
              <a:rPr lang="ru-RU" sz="1200" b="1" dirty="0">
                <a:hlinkClick r:id="rId3"/>
              </a:rPr>
              <a:t>.</a:t>
            </a:r>
            <a:r>
              <a:rPr lang="en-US" sz="1200" b="1" dirty="0" err="1">
                <a:hlinkClick r:id="rId3"/>
              </a:rPr>
              <a:t>ru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 </a:t>
            </a:r>
            <a:br>
              <a:rPr lang="ru-RU" sz="1200" dirty="0"/>
            </a:b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529796" y="1627579"/>
            <a:ext cx="65527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МЕНТАЛЬНЫЕ КАРТЫ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Продукт  проекта: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«Звери родного края»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9218" name="Picture 2" descr="K:\Фото проект\DSC070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95602"/>
            <a:ext cx="313184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K:\Фото проект\DSC073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565" y="2995602"/>
            <a:ext cx="3003959" cy="22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10800000" flipV="1">
            <a:off x="2340972" y="5650575"/>
            <a:ext cx="51113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Автор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</a:t>
            </a:r>
            <a:r>
              <a:rPr lang="ru-RU" dirty="0">
                <a:solidFill>
                  <a:srgbClr val="002060"/>
                </a:solidFill>
              </a:rPr>
              <a:t>оспитатель Карнаухова Т.Т.</a:t>
            </a:r>
          </a:p>
        </p:txBody>
      </p:sp>
    </p:spTree>
    <p:extLst>
      <p:ext uri="{BB962C8B-B14F-4D97-AF65-F5344CB8AC3E}">
        <p14:creationId xmlns:p14="http://schemas.microsoft.com/office/powerpoint/2010/main" val="307710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476672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для детей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 дошкольного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«Звери родного края»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6-ти </a:t>
            </a:r>
            <a:r>
              <a:rPr lang="ru-RU" sz="2800" dirty="0" err="1">
                <a:solidFill>
                  <a:srgbClr val="002060"/>
                </a:solidFill>
              </a:rPr>
              <a:t>подпроектов</a:t>
            </a:r>
            <a:r>
              <a:rPr lang="ru-RU" sz="2800" dirty="0">
                <a:solidFill>
                  <a:srgbClr val="002060"/>
                </a:solidFill>
              </a:rPr>
              <a:t>:</a:t>
            </a:r>
            <a:br>
              <a:rPr lang="ru-RU" sz="2800" dirty="0">
                <a:solidFill>
                  <a:srgbClr val="002060"/>
                </a:solidFill>
              </a:rPr>
            </a:b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413338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3200" b="1" dirty="0">
                <a:solidFill>
                  <a:srgbClr val="FF0000"/>
                </a:solidFill>
              </a:rPr>
              <a:t>«Я – ежик».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3200" b="1" dirty="0">
                <a:solidFill>
                  <a:srgbClr val="FF0000"/>
                </a:solidFill>
              </a:rPr>
              <a:t>«Я – барсук»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3200" b="1" dirty="0">
                <a:solidFill>
                  <a:srgbClr val="FF0000"/>
                </a:solidFill>
              </a:rPr>
              <a:t>«Я – заяц»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4. </a:t>
            </a:r>
            <a:r>
              <a:rPr lang="ru-RU" sz="3200" b="1" dirty="0">
                <a:solidFill>
                  <a:srgbClr val="FF0000"/>
                </a:solidFill>
              </a:rPr>
              <a:t>« Я – волк»</a:t>
            </a:r>
            <a:r>
              <a:rPr lang="ru-RU" sz="3200" dirty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5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3200" b="1" dirty="0">
                <a:solidFill>
                  <a:srgbClr val="FF0000"/>
                </a:solidFill>
              </a:rPr>
              <a:t>«Я – лиса»</a:t>
            </a:r>
            <a:r>
              <a:rPr lang="ru-RU" sz="3200" dirty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 6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3200" b="1" dirty="0">
                <a:solidFill>
                  <a:srgbClr val="FF0000"/>
                </a:solidFill>
              </a:rPr>
              <a:t>«Я – белка»</a:t>
            </a:r>
            <a:r>
              <a:rPr lang="ru-RU" sz="3200" dirty="0">
                <a:solidFill>
                  <a:srgbClr val="FF0000"/>
                </a:solidFill>
              </a:rPr>
              <a:t>.</a:t>
            </a: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8841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4" y="15311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K:\Фото проект\DSC063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67" y="591879"/>
            <a:ext cx="7694912" cy="5771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8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 descr="K:\Фото проект\DSC076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70384"/>
            <a:ext cx="7699920" cy="5774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05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K:\Фото проект\DSC067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2"/>
          <a:stretch/>
        </p:blipFill>
        <p:spPr bwMode="auto">
          <a:xfrm>
            <a:off x="503101" y="332656"/>
            <a:ext cx="8184295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69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K:\Фото проект\DSC066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02" y="404664"/>
            <a:ext cx="432048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:\Фото проект\DSC066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055" y="3140968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82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5" name="Picture 3" descr="K:\Фото проект\DSC066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3333"/>
            <a:ext cx="7992888" cy="5994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51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K:\Фото проект\DSC06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79" y="579958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K:\Фото проект\DSC067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646" y="579958"/>
            <a:ext cx="3695353" cy="277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K:\Фото проект\DSC067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73016"/>
            <a:ext cx="3713787" cy="278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K:\Фото проект\DSC067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94" y="3568289"/>
            <a:ext cx="370790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49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K:\Фото проект\DSC067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632848" cy="5724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32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K:\Фото проект\DSC075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b="2100"/>
          <a:stretch/>
        </p:blipFill>
        <p:spPr bwMode="auto">
          <a:xfrm>
            <a:off x="683568" y="332656"/>
            <a:ext cx="7920880" cy="6066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K:\Фото проект\DSC067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K:\Фото проект\DSC067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32765"/>
            <a:ext cx="3059832" cy="229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K:\Фото проект\DSC067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2231486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K:\Фото проект\DSC068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3209848" cy="240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K:\Фото проект\DSC068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05064"/>
            <a:ext cx="3107837" cy="233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50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 descr="K:\Фото проект\DSC075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6489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04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 descr="K:\Фото проект\DSC068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50" y="419511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K:\Фото проект\DSC0687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/>
          <a:stretch/>
        </p:blipFill>
        <p:spPr bwMode="auto">
          <a:xfrm>
            <a:off x="451616" y="419511"/>
            <a:ext cx="3864094" cy="262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K:\Фото проект\DSC069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12043"/>
            <a:ext cx="3672203" cy="275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K:\Фото проект\DSC0696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85269"/>
            <a:ext cx="3707902" cy="278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6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K:\Фото проект\DSC075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t="2130"/>
          <a:stretch/>
        </p:blipFill>
        <p:spPr bwMode="auto">
          <a:xfrm>
            <a:off x="650032" y="476672"/>
            <a:ext cx="7829547" cy="5854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35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 descr="K:\Фото проект\DSC072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370790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:\Фото проект\DSC072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370790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K:\Фото проект\DSC073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53" y="3581326"/>
            <a:ext cx="3701819" cy="277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:\Фото проект\DSC0738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82248"/>
            <a:ext cx="3563888" cy="267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99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K:\Фото проект\DSC075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"/>
          <a:stretch/>
        </p:blipFill>
        <p:spPr bwMode="auto">
          <a:xfrm>
            <a:off x="683568" y="404664"/>
            <a:ext cx="7762653" cy="5941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9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K:\Фото проект\DSC075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21" y="476672"/>
            <a:ext cx="3635896" cy="27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K:\Фото проект\DSC075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1"/>
            <a:ext cx="3629751" cy="27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K:\Фото проект\DSC075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48122"/>
            <a:ext cx="3546648" cy="265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K:\Фото проект\DSC0760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223" y="3614654"/>
            <a:ext cx="3635896" cy="27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K:\Фото проект\DSC076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b="3277"/>
          <a:stretch/>
        </p:blipFill>
        <p:spPr bwMode="auto">
          <a:xfrm>
            <a:off x="738808" y="404664"/>
            <a:ext cx="7776864" cy="5805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63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:\101MSDCF\DSC0776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66994"/>
            <a:ext cx="3535337" cy="2627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:\101MSDCF\DSC0777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66994"/>
            <a:ext cx="3680079" cy="2627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:\101MSDCF\DSC0777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96177"/>
            <a:ext cx="2804530" cy="2868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Татьяна\Desktop\101MSDCF\DSC0779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14341"/>
            <a:ext cx="3960440" cy="2685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625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:\101MSDCF\DSC0796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" r="1850" b="2390"/>
          <a:stretch/>
        </p:blipFill>
        <p:spPr bwMode="auto">
          <a:xfrm>
            <a:off x="539552" y="476672"/>
            <a:ext cx="8064896" cy="583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8283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C:\Users\Татьяна\Desktop\фото с телефона\20200114_081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328" y="548680"/>
            <a:ext cx="3275856" cy="245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Татьяна\Desktop\фото с телефона\20200114_0803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1" y="548680"/>
            <a:ext cx="3275856" cy="245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Татьяна\Desktop\фото с телефона\20200114_0812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t="4291" r="2000" b="7565"/>
          <a:stretch/>
        </p:blipFill>
        <p:spPr bwMode="auto">
          <a:xfrm>
            <a:off x="2327501" y="3135281"/>
            <a:ext cx="4570637" cy="332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56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13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Татьяна\Desktop\фото с телефона\20200114_0910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691" y="3561005"/>
            <a:ext cx="3896700" cy="29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Татьяна\Desktop\фото с телефона\20200114_0910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626" y="590685"/>
            <a:ext cx="3835651" cy="28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Татьяна\Desktop\фото с телефона\20200114_0907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63542"/>
            <a:ext cx="3818366" cy="286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0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C:\Users\Татьяна\Desktop\фото с телефона\20200116_1025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469775"/>
            <a:ext cx="3888431" cy="291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Татьяна\Desktop\фото с телефона\20200116_1010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01008"/>
            <a:ext cx="3805144" cy="285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Татьяна\Desktop\фото с телефона\20200116_0953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93" y="441178"/>
            <a:ext cx="3748462" cy="281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Татьяна\Desktop\фото с телефона\20200116_1004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435262"/>
            <a:ext cx="3780419" cy="283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0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 descr="C:\Users\Татьяна\Desktop\фото с телефона\20200116_1320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75" y="404664"/>
            <a:ext cx="7965357" cy="597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0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C:\Users\Татьяна\Desktop\фото с телефона\20200114_0858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7" t="5170" r="-1409" b="-149"/>
          <a:stretch/>
        </p:blipFill>
        <p:spPr bwMode="auto">
          <a:xfrm>
            <a:off x="2555776" y="3429001"/>
            <a:ext cx="3966623" cy="299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Татьяна\Desktop\фото с телефона\20200114_0849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905" y="476389"/>
            <a:ext cx="3877051" cy="290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Татьяна\Desktop\фото с телефона\20200114_0819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54" y="449246"/>
            <a:ext cx="3877051" cy="290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0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Татьяна\Desktop\фото с телефона\20200114_0920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02224"/>
            <a:ext cx="3960440" cy="31989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Татьяна\Desktop\фото с телефона\20200114_0917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48680"/>
            <a:ext cx="3671392" cy="275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Татьяна\Desktop\фото с телефона\20200114_0916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0" y="503768"/>
            <a:ext cx="3731274" cy="279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0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C:\Users\Татьяна\Desktop\фото с телефона\20200116_0732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27" y="511892"/>
            <a:ext cx="3558650" cy="266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Татьяна\Desktop\фото с телефона\20200116_0759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315" y="621683"/>
            <a:ext cx="3491880" cy="261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Татьяна\Desktop\фото с телефона\20200116_0851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45024"/>
            <a:ext cx="3611893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Татьяна\Desktop\фото с телефона\20200116_0920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315" y="3645024"/>
            <a:ext cx="3611893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0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3" descr="https://ds03.infourok.ru/uploads/ex/0c95/00040434-2d40325a/2/img1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C:\Users\Татьяна\Desktop\фото с телефона\20200116_13195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3"/>
          <a:stretch/>
        </p:blipFill>
        <p:spPr bwMode="auto">
          <a:xfrm>
            <a:off x="449797" y="406096"/>
            <a:ext cx="8244408" cy="604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07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3.infourok.ru/uploads/ex/0c95/00040434-2d40325a/2/img1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 descr="C:\Users\Татьяна\Desktop\фото с телефона\20200116_0942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75" y="426805"/>
            <a:ext cx="8005852" cy="600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81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78</Words>
  <Application>Microsoft Office PowerPoint</Application>
  <PresentationFormat>Экран (4:3)</PresentationFormat>
  <Paragraphs>12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</cp:lastModifiedBy>
  <cp:revision>31</cp:revision>
  <dcterms:created xsi:type="dcterms:W3CDTF">2020-01-11T14:49:51Z</dcterms:created>
  <dcterms:modified xsi:type="dcterms:W3CDTF">2020-01-20T17:04:01Z</dcterms:modified>
</cp:coreProperties>
</file>